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82" r:id="rId15"/>
    <p:sldId id="283" r:id="rId16"/>
    <p:sldId id="284" r:id="rId17"/>
    <p:sldId id="285" r:id="rId18"/>
    <p:sldId id="270" r:id="rId19"/>
    <p:sldId id="272" r:id="rId20"/>
    <p:sldId id="273" r:id="rId21"/>
    <p:sldId id="274" r:id="rId22"/>
    <p:sldId id="275" r:id="rId23"/>
    <p:sldId id="276" r:id="rId24"/>
    <p:sldId id="287" r:id="rId25"/>
    <p:sldId id="288" r:id="rId26"/>
    <p:sldId id="277" r:id="rId27"/>
    <p:sldId id="27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1748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B051-9F13-C54E-A334-FD47C4EC536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B261-F97A-8842-BB95-61F583D0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AB261-F97A-8842-BB95-61F583D0A9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847B-3800-664C-AAD4-439E27EE1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66B72-6863-484F-ABCA-EF625AE6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10498-D683-644F-8FCC-060CD8EC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D7D9-8FF5-6E46-AAE9-7A2AD1139F49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47A8C-1D57-1749-8C0B-4CADC21B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B833F-7D3E-C547-AA94-6A8C052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9EDC-06D1-CD42-BA85-F71E29A9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DD6DF-5B3B-BA46-8120-F4FC79182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277F6-EEC2-E242-B54C-3E648ECE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91AB-3DA0-5A49-BD29-89FCB2234690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E16F-6984-F940-88CF-5729B1FF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95C9-1A45-B94B-98C9-5317CB94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2DBAA-D3E8-5B4F-80B7-5044E2919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64E3D-1114-3148-B8C7-F0CCCF6FF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05E8-FFB9-D347-82C0-8016805C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F451-ADA4-B14C-9043-FC7BE5F53C19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514B6-E755-4146-A336-2F6B163A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04001-D0FE-8A44-B440-3E60F497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632D-24E3-1045-8D1D-48AC4662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6433-C970-8C4E-894D-9EA5AF5E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399C-D467-4444-95F0-478222D2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33D4-EA3A-8241-85AC-BC06159FCE10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7146-0DE3-B446-9746-C89869E9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E1817-1E28-7B4D-85BA-556D9980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9FA7-AEBA-3047-9989-06106B54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ED9A-D029-AC49-BF11-8C940FB32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FBB2-C1CF-514D-9AEF-A737318A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AD8F-DD21-0648-9E56-0B0E72A18A90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33D-7E60-A045-9723-34DAA91D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505C-8E7D-1B4A-8DC1-BDB3E573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E162-1E5E-BB4B-AC3F-29B09F86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3596-43EC-1C4B-B50B-BFCD06BE9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530A-CB51-A548-A703-356DF92E1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B916-8F25-A74B-8EB4-51910D4F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8DC9-42C0-324D-B604-1DF904A89706}" type="datetime1">
              <a:rPr lang="en-IN" smtClean="0"/>
              <a:t>14/01/21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25DE-9EBC-2E47-8D05-98EEACB9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5D3EE-008D-8E49-B908-262B6F39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B28D-5BAA-8A48-9408-C07C8181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D77E8-3344-D248-A335-0C754AE0E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33B05-675A-584F-9622-6B0C899F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25B10-03B2-624C-BB81-2B856E8A2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34267-F7B5-914A-B6E4-DCC2764C4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9BBA7-13B4-E04A-9E83-44741422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76F4-A2F4-E240-ABAF-BB0D5D5FB2FC}" type="datetime1">
              <a:rPr lang="en-IN" smtClean="0"/>
              <a:t>14/01/21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24C5E-19EE-804E-AB93-EC045E6F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72D2A-F3A0-354C-9374-8ACBFD5B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0A7F-0623-F24C-845F-F759150C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A190F-31C2-A04E-BCAB-B792AC77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228-53A2-934E-B262-B57759FD165D}" type="datetime1">
              <a:rPr lang="en-IN" smtClean="0"/>
              <a:t>14/01/21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5C485-57FC-714F-B6B7-B2D986CF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57A1C-1C2A-834F-8D93-0707284A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EC7A5-F12F-4D4A-8648-32290BF1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E4FD-2F49-1449-AD85-A6EF8D10F584}" type="datetime1">
              <a:rPr lang="en-IN" smtClean="0"/>
              <a:t>14/01/21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0533C-6299-104F-A759-DF0D2869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0B1DB-F7EF-0F4B-8534-28A77B92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7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DE77-E144-C44C-BC9A-EFE90970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CBEC-6B73-6040-B868-B37250FB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DB86F-4FC7-1A41-B83E-833C33164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8097E-BD5E-E544-B0ED-961D74B6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6F13-872F-5544-8388-983560ED9B98}" type="datetime1">
              <a:rPr lang="en-IN" smtClean="0"/>
              <a:t>14/01/21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974E-C35B-DA42-B505-221FE5C8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50742-FC9B-F74D-835E-86DC220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C028-2830-F544-A5ED-9B5224C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7531D-7786-664B-A195-32974B55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A8FC-FBC9-0446-A093-A691F4798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E926D-C7D8-2F4D-92A4-1AE8D83A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3C4-C911-B741-A9FB-E1616BE4D6C8}" type="datetime1">
              <a:rPr lang="en-IN" smtClean="0"/>
              <a:t>14/01/21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E8346-AF33-FE4B-94E2-94C18B9C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B102A-E931-C845-B970-71919F8E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227D3-60F6-9C45-8A26-63F0B455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106B-4C9C-004D-9CC1-FE309F27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66AF-CC79-894B-A077-F94B7A591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B5F3-5EEF-8344-8534-29BBA5667992}" type="datetime1">
              <a:rPr lang="en-IN" smtClean="0"/>
              <a:t>14/01/21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A6201-DB64-CD47-8E43-E01A60CFF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 Jan IIT Patna Language of Leaders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5825-7721-A84D-AF26-69BE0B9C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8F1D-4B5F-6A49-8081-13C6ABB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F7EADB-02C2-B34A-8CBC-F18AA22A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E1C41-5F0F-354F-96BB-B4B8E939B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88" y="22352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language of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52C1D-F079-7742-B9D3-E77C1AC09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06440"/>
            <a:ext cx="9144000" cy="579120"/>
          </a:xfrm>
        </p:spPr>
        <p:txBody>
          <a:bodyPr/>
          <a:lstStyle/>
          <a:p>
            <a:r>
              <a:rPr lang="en-US" b="1" dirty="0"/>
              <a:t>IIT Patna – Jan 15, 2021 | Shiv ABG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1AF00-BA32-B74C-910A-F05B19A5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71960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10267-A787-8347-967A-54042AA87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42FF0-8F27-4848-ADA3-80C25C7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160" y="0"/>
            <a:ext cx="3672840" cy="5762406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00"/>
                </a:solidFill>
                <a:latin typeface="+mn-lt"/>
              </a:rPr>
              <a:t>Leaders use language appropriate for the event, experience and context.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5BA1-639E-F24D-9760-7F9EAF80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102751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0C94A-D4EB-FA47-BD46-83D61643C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42FF0-8F27-4848-ADA3-80C25C7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426720"/>
            <a:ext cx="4556760" cy="595884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 leader’s language is important in meetings -  to decide, to resolve conflicts, to urge people, to pull up casual work, to set a higher standard, to communicate his/her position etc.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C19EC-987D-4B47-A81B-969191DD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20350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1B35D-F9F1-F24F-BE6B-7862A3267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42FF0-8F27-4848-ADA3-80C25C7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47797"/>
            <a:ext cx="6012968" cy="576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latin typeface="+mn-lt"/>
              </a:rPr>
              <a:t>Sadly, many sales leaders think that their language has to be colorful @#$%^&amp;*, else its not sales!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8C08A-8532-6143-A806-0082A6CF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405320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7F5C2-CEE7-1040-A30D-ADFEF816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42E66-1013-DC4B-B9D3-95950FD2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422592"/>
            <a:ext cx="4815840" cy="132556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+mn-lt"/>
              </a:rPr>
              <a:t>The sin of management leaders – Jargon 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5FEB7-65E1-7E45-9A33-77A10DEB0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141537"/>
            <a:ext cx="417576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Granular</a:t>
            </a:r>
          </a:p>
          <a:p>
            <a:r>
              <a:rPr lang="en-US" b="1" dirty="0">
                <a:solidFill>
                  <a:srgbClr val="FFFF00"/>
                </a:solidFill>
              </a:rPr>
              <a:t>Synergy</a:t>
            </a:r>
          </a:p>
          <a:p>
            <a:r>
              <a:rPr lang="en-US" b="1" dirty="0">
                <a:solidFill>
                  <a:srgbClr val="FFFF00"/>
                </a:solidFill>
              </a:rPr>
              <a:t>Power ahead</a:t>
            </a:r>
          </a:p>
          <a:p>
            <a:r>
              <a:rPr lang="en-US" b="1" dirty="0">
                <a:solidFill>
                  <a:srgbClr val="FFFF00"/>
                </a:solidFill>
              </a:rPr>
              <a:t>Right to succeed</a:t>
            </a:r>
          </a:p>
          <a:p>
            <a:r>
              <a:rPr lang="en-US" b="1" dirty="0">
                <a:solidFill>
                  <a:srgbClr val="FFFF00"/>
                </a:solidFill>
              </a:rPr>
              <a:t>Downside</a:t>
            </a:r>
          </a:p>
          <a:p>
            <a:r>
              <a:rPr lang="en-US" b="1" dirty="0">
                <a:solidFill>
                  <a:srgbClr val="FFFF00"/>
                </a:solidFill>
              </a:rPr>
              <a:t>Framework</a:t>
            </a:r>
          </a:p>
          <a:p>
            <a:r>
              <a:rPr lang="en-US" b="1" dirty="0">
                <a:solidFill>
                  <a:srgbClr val="FFFF00"/>
                </a:solidFill>
              </a:rPr>
              <a:t>Streamline</a:t>
            </a:r>
          </a:p>
          <a:p>
            <a:r>
              <a:rPr lang="en-US" b="1" dirty="0">
                <a:solidFill>
                  <a:srgbClr val="FFFF00"/>
                </a:solidFill>
              </a:rPr>
              <a:t>Facetime</a:t>
            </a:r>
          </a:p>
          <a:p>
            <a:r>
              <a:rPr lang="en-US" b="1" dirty="0">
                <a:solidFill>
                  <a:srgbClr val="FFFF00"/>
                </a:solidFill>
              </a:rPr>
              <a:t>Hard stop</a:t>
            </a:r>
          </a:p>
          <a:p>
            <a:r>
              <a:rPr lang="en-US" b="1" dirty="0">
                <a:solidFill>
                  <a:srgbClr val="FFFF00"/>
                </a:solidFill>
              </a:rPr>
              <a:t>Paradigm</a:t>
            </a:r>
          </a:p>
          <a:p>
            <a:r>
              <a:rPr lang="en-US" b="1" dirty="0">
                <a:solidFill>
                  <a:srgbClr val="FFFF00"/>
                </a:solidFill>
              </a:rPr>
              <a:t>Circle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E4458-4AC0-2D46-926B-A851EAB7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83465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worlds great speeches - 1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C7DEB-173C-CE43-B21F-9B48A4ABA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A509E-8480-0C47-B080-3A06C3DEB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C0E7B7-4706-FD42-8EEF-9298153B4101}"/>
              </a:ext>
            </a:extLst>
          </p:cNvPr>
          <p:cNvSpPr txBox="1"/>
          <p:nvPr/>
        </p:nvSpPr>
        <p:spPr>
          <a:xfrm>
            <a:off x="283779" y="3825766"/>
            <a:ext cx="17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Gettysburg 1863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C9336-EA59-124A-9C56-6F066D0E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801018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The worlds great speeches - 2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96974D"/>
          </a:solidFill>
          <a:ln w="25400">
            <a:solidFill>
              <a:srgbClr val="969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EC3A2-F5EA-F045-A459-343EDA78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198BA-2E5B-7E4F-AB30-0DCA58A3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425219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69880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latin typeface="+mn-lt"/>
              </a:rPr>
              <a:t>The worlds great speeches - 3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8211C-D224-CC45-A065-945B19AE9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89FA3-EBF0-5945-B3AA-158E1185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29090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176FAD-7718-7749-AC60-D0AC5E2C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5447" cy="5928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9606"/>
            <a:ext cx="10515600" cy="99187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worlds great speeches - 4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3604B-B0DC-C04D-976A-1B4FEDC8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98835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>
                <a:latin typeface="+mn-lt"/>
              </a:rPr>
              <a:t>The worlds great speeches - 5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597DF-9B68-B244-A704-8AEEE7324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0F622-E9B8-014D-AB53-A46F4D6F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1158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244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27233-2020-1742-8F4E-FC82EF30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767072"/>
            <a:ext cx="7064121" cy="162521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 worlds great speeches - 6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8441D-2FEF-A246-BB8D-025EC21DF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BE7C-FE51-214A-A084-F4745F07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‘We are not the blue states, we are not the red states, we are the United States of America..’ 2004 speech endorsing John Kerry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2E4B0-0F9D-5F48-AC12-4AB0B590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62386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C72471-2E03-9A4A-9578-D539076F6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97" y="0"/>
            <a:ext cx="123035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4C9D7-046C-C24C-8359-22BDB36C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999" y="123395"/>
            <a:ext cx="8385918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Leaders words scan inspire, incite, </a:t>
            </a:r>
            <a:r>
              <a:rPr lang="en-US" sz="3600" b="1" dirty="0">
                <a:solidFill>
                  <a:srgbClr val="FF0000"/>
                </a:solidFill>
              </a:rPr>
              <a:t>instill fear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Lesson : Leaders have to be mindful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60B48-A4B0-1C43-9601-24E4E7256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97" y="-1"/>
            <a:ext cx="3633905" cy="39093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667DD-EB15-794E-AFA1-2769D7AF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48113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68DA-6C3C-134C-8FA6-8853F174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179" y="1897274"/>
            <a:ext cx="4582511" cy="1350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+mn-lt"/>
              </a:rPr>
              <a:t>A speech that forgot something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B5776-6D3B-814A-AB86-2E52F91A1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58AF1-9D25-E740-887E-F9353512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40036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220A-E173-D547-AD5A-DA1D6080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283" y="5286700"/>
            <a:ext cx="7683062" cy="857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latin typeface="+mn-lt"/>
              </a:rPr>
              <a:t>The speech of a defeated leader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94B3E-AF28-A34D-8BE5-B3993365C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8FEE6-5149-EA47-981B-26641CF79B11}"/>
              </a:ext>
            </a:extLst>
          </p:cNvPr>
          <p:cNvSpPr txBox="1"/>
          <p:nvPr/>
        </p:nvSpPr>
        <p:spPr>
          <a:xfrm>
            <a:off x="189186" y="645335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Kim Hughes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02259-AB39-F247-BE19-A3954072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77219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220A-E173-D547-AD5A-DA1D6080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248" y="1783958"/>
            <a:ext cx="5203672" cy="45723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+mn-lt"/>
              </a:rPr>
              <a:t>A speech of apology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9ED97-DF46-BC47-8198-8FA842E18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984F0-5727-8244-B6B9-2E0213DBCF2F}"/>
              </a:ext>
            </a:extLst>
          </p:cNvPr>
          <p:cNvSpPr txBox="1"/>
          <p:nvPr/>
        </p:nvSpPr>
        <p:spPr>
          <a:xfrm>
            <a:off x="315310" y="6453355"/>
            <a:ext cx="12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Steve Smith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0CCE5-0E0A-934B-93A3-F04F0DEE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71318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EDBEBE-358A-7847-998C-A8BD355A8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7B6B6-661F-FB4B-AAC3-D7559B63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828"/>
            <a:ext cx="1156716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do we learn from these great speeches?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6A84-F27F-1141-9611-0D75904D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80707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/>
              <a:t>Simplicity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Sincerity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Future picture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Economical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Superlatives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We/Us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Inclusive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Vulnerability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Calmness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Attitude</a:t>
            </a:r>
          </a:p>
          <a:p>
            <a:pPr algn="ctr">
              <a:lnSpc>
                <a:spcPct val="150000"/>
              </a:lnSpc>
            </a:pPr>
            <a:r>
              <a:rPr lang="en-US" sz="3500" b="1" dirty="0"/>
              <a:t>Urgency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FF00"/>
                </a:solidFill>
              </a:rPr>
              <a:t>Be the best, achieve the most you can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614EB-E369-C942-A634-F1EFE6F9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02593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9BFC8A-A099-124D-86FE-7D950EA74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B0918-E4A3-1C4A-9B1A-55F47A47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3814763"/>
            <a:ext cx="5534025" cy="17573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Language has verbal and non verbal cues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8BF92-F985-9A43-8A13-98508124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04501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DFEC-075F-CB43-BC2E-0EBBB2F1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Setting the standard without talking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A369D-3043-4948-9011-A53960C5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BEBA9D8-7D44-8C48-ABC1-206C47DE9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86B79-A4D0-FE43-9747-A50A7ABE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419291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94A817-7C13-DF44-B3AC-8643997A8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"/>
            <a:ext cx="12192000" cy="6846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173D5-13BA-0F44-9827-1940E415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Tips for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6CC6-052C-D74B-AAF6-1D58BEEC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6553200" cy="498190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/>
              <a:t>Keep it short and sweet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/>
              <a:t>Rule of 3, have three things for people to remember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/>
              <a:t>Paint a vivid image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/>
              <a:t>Emphasize key words, repeat them if needed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/>
              <a:t>Verbal, Non verbal cues, Stature cues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DD32-34B8-A24D-94F0-2B095BB7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81730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67784-08B6-1A43-810E-752E2493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08" y="1606731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“ Tell them what you are going to tell them, then tell them, and then tell them what you have told them” Lee Iacocca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9BED8-F2A2-224B-A8B3-9FAEA014F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47FFE-28C7-1E4B-8544-94F6DF8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06371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9ED454-FD31-F34D-B8FF-3358A023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F90906-26D4-2143-AA51-7B05DB10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22418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9C961-E4A1-2540-9B9A-8FBA1A508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8B6C7-004E-B149-A900-1B1CEEB5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365125"/>
            <a:ext cx="8187559" cy="567832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‘Communication’ is one of the top 3 things people seek in a leader.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F8DC5-6E7D-4E46-92F4-43A706DB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14034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4A462B-2239-034E-AC96-9F915DFC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2734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FE6F-BAFC-E74D-891D-52EC2A2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11" y="168165"/>
            <a:ext cx="11466248" cy="28505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Words have power to move people, whether it is the spoken word or the written word.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Words are the path to influence, to inspiration, to connect.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61502-76BC-EA43-AA51-DD665E6D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18817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825D1-48E5-5440-8D9E-CD110FF3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FE6F-BAFC-E74D-891D-52EC2A2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2588435"/>
            <a:ext cx="10515600" cy="165065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 a print world, the leader needed the support of the editor and journalists to amplify his point.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91F57-70F2-F94B-AD44-E34BF096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36649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E81D6-3A96-564D-9EFF-720843853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FE6F-BAFC-E74D-891D-52EC2A2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7280"/>
            <a:ext cx="10515600" cy="148301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In a TV world, it was important to be photogenic and convey warmth and confidence.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D03F8-401C-754D-8372-1801781C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13584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80527B-546B-AD48-BC9A-FDFA57BD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A4338-7492-2B4A-80AE-1FC3DA2B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82003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Today it’s a different world, the leader does not need  the journalist or the TV anchor, as long as he has followers and has something to engage his base on social media.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989BA-C093-B043-9F11-A08BBA94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132585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CDA60-839C-6541-B065-8415E35E1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42FF0-8F27-4848-ADA3-80C25C7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1915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n-lt"/>
              </a:rPr>
              <a:t>But, words are even more  important today!</a:t>
            </a:r>
            <a:br>
              <a:rPr lang="en-US" sz="3800" b="1" dirty="0">
                <a:solidFill>
                  <a:schemeClr val="bg1"/>
                </a:solidFill>
                <a:latin typeface="+mn-lt"/>
              </a:rPr>
            </a:br>
            <a:br>
              <a:rPr lang="en-US" sz="3800" b="1" dirty="0">
                <a:solidFill>
                  <a:schemeClr val="bg1"/>
                </a:solidFill>
                <a:latin typeface="+mn-lt"/>
              </a:rPr>
            </a:br>
            <a:r>
              <a:rPr lang="en-US" sz="3800" b="1" dirty="0">
                <a:solidFill>
                  <a:schemeClr val="bg1"/>
                </a:solidFill>
                <a:latin typeface="+mn-lt"/>
              </a:rPr>
              <a:t>No one will let you forget what you said!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C0920-9B4B-3B40-B598-57DA0197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423057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AF50C-BAD4-B342-B03B-440676DC8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42FF0-8F27-4848-ADA3-80C25C7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3" y="547797"/>
            <a:ext cx="5921528" cy="5762406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Words for a leader are like a paint brush for a painter, a chisel to a sculptor, a bat for a batsman, and a baton for the orchestra conductor.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8C4D2-9A51-4F4E-A2A7-8B2B5192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 Jan IIT Patna Language of Leaders - Shiv</a:t>
            </a:r>
          </a:p>
        </p:txBody>
      </p:sp>
    </p:spTree>
    <p:extLst>
      <p:ext uri="{BB962C8B-B14F-4D97-AF65-F5344CB8AC3E}">
        <p14:creationId xmlns:p14="http://schemas.microsoft.com/office/powerpoint/2010/main" val="78764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748</Words>
  <Application>Microsoft Macintosh PowerPoint</Application>
  <PresentationFormat>Widescreen</PresentationFormat>
  <Paragraphs>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The language of leaders</vt:lpstr>
      <vt:lpstr>Leaders words scan inspire, incite, instill fear Lesson : Leaders have to be mindful</vt:lpstr>
      <vt:lpstr>‘Communication’ is one of the top 3 things people seek in a leader.</vt:lpstr>
      <vt:lpstr>Words have power to move people, whether it is the spoken word or the written word.  Words are the path to influence, to inspiration, to connect.</vt:lpstr>
      <vt:lpstr>In a print world, the leader needed the support of the editor and journalists to amplify his point.</vt:lpstr>
      <vt:lpstr>In a TV world, it was important to be photogenic and convey warmth and confidence.</vt:lpstr>
      <vt:lpstr>Today it’s a different world, the leader does not need  the journalist or the TV anchor, as long as he has followers and has something to engage his base on social media.</vt:lpstr>
      <vt:lpstr>But, words are even more  important today!  No one will let you forget what you said!</vt:lpstr>
      <vt:lpstr>Words for a leader are like a paint brush for a painter, a chisel to a sculptor, a bat for a batsman, and a baton for the orchestra conductor.</vt:lpstr>
      <vt:lpstr>Leaders use language appropriate for the event, experience and context.</vt:lpstr>
      <vt:lpstr>A leader’s language is important in meetings -  to decide, to resolve conflicts, to urge people, to pull up casual work, to set a higher standard, to communicate his/her position etc.</vt:lpstr>
      <vt:lpstr>Sadly, many sales leaders think that their language has to be colorful @#$%^&amp;*, else its not sales!</vt:lpstr>
      <vt:lpstr>The sin of management leaders – Jargon !!</vt:lpstr>
      <vt:lpstr>The worlds great speeches - 1</vt:lpstr>
      <vt:lpstr>The worlds great speeches - 2</vt:lpstr>
      <vt:lpstr>The worlds great speeches - 3</vt:lpstr>
      <vt:lpstr>The worlds great speeches - 4</vt:lpstr>
      <vt:lpstr>The worlds great speeches - 5</vt:lpstr>
      <vt:lpstr>The worlds great speeches - 6</vt:lpstr>
      <vt:lpstr>A speech that forgot something</vt:lpstr>
      <vt:lpstr>The speech of a defeated leader</vt:lpstr>
      <vt:lpstr>A speech of apology</vt:lpstr>
      <vt:lpstr>What do we learn from these great speeches?</vt:lpstr>
      <vt:lpstr>Language has verbal and non verbal cues</vt:lpstr>
      <vt:lpstr>Setting the standard without talking</vt:lpstr>
      <vt:lpstr>Tips for leaders</vt:lpstr>
      <vt:lpstr>“ Tell them what you are going to tell them, then tell them, and then tell them what you have told them” Lee Iacocca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leaders</dc:title>
  <dc:creator>Anusha Shetty</dc:creator>
  <cp:lastModifiedBy>Shiv Shivakumar</cp:lastModifiedBy>
  <cp:revision>6</cp:revision>
  <dcterms:created xsi:type="dcterms:W3CDTF">2021-01-14T15:51:10Z</dcterms:created>
  <dcterms:modified xsi:type="dcterms:W3CDTF">2021-01-14T16:23:21Z</dcterms:modified>
</cp:coreProperties>
</file>